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18288000" cy="10287000"/>
  <p:notesSz cx="10287000" cy="1828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df72d-b022-8131-8000-0000010a29ea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df75d-8782-8c47-8000-000032413ec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df75c-df42-897b-8000-00008941062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df770-5892-8903-8000-0000b35db4f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df775-7752-817f-8000-0000d8af2a6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df771-32d2-8bc9-8000-0000fa806c6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df773-bb82-8a7d-8000-0000e2fae5c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df77b-1b72-8f7d-8000-0000e426821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df789-a212-8e92-8000-0000433aa0c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df78b-4362-8d63-8000-0000270c598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df791-3182-86c1-8000-0000a492cab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df73e-9a92-8cd8-8000-0000e1f5292f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df789-2982-8e18-8000-0000a1fc8c2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df78b-0f82-8fa7-8000-0000cb242da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df7a6-5d52-8bea-8000-0000f1849fc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df7a3-2162-8fb5-8000-0000e04c07c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df7b5-b2d2-8069-8000-0000452c78f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df7a0-3e12-84cd-8000-0000d312df5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df79f-81c2-8620-8000-000036e4ad1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df7c5-6002-8971-8000-0000ba3b7ea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df7c2-f3e2-8ece-8000-00000c5ea33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df7cd-cd72-8fee-8000-00004477e83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df747-db92-8ca9-8000-0000e77cab6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df7cc-4692-81ab-8000-0000495c209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df742-70c2-8c89-8000-00000ad9b02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df744-98d2-8cda-8000-00003d2dce2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df740-a892-89fc-8000-00008de68ca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df75e-acf2-868e-8000-0000d8433c3b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df763-57f2-8b65-8000-0000b70a609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df756-5d02-86d7-8000-000038ce8f8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Wilshire Sweet-Pepper Greenhouse Manual</dc:title>
  <dc:subject>Wilshire Sweet-Pepper Greenhouse Manual</dc:subject>
  <dc:creator>Kimi</dc:creator>
  <cp:lastModifiedBy>Kimi</cp:lastModifiedBy>
  <cp:revision>1</cp:revision>
  <dcterms:created xsi:type="dcterms:W3CDTF">2025-12-02T14:37:10Z</dcterms:created>
  <dcterms:modified xsi:type="dcterms:W3CDTF">2025-12-02T14:37:10Z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{"Label":"Wilshire Sweet-Pepper Greenhouse Manual","ContentProducer":"001191110108MACG2KBH8F10000","ProduceID":"d4nfcc08obdcokol76o0","ReservedCode1":"","ContentPropagator":"001191110108MACG2KBH8F20000","PropagateID":"d4nfcc08obdcokol76o0","ReservedCode2":""}</vt:lpwstr>
  </property>
</Properties>
</file>